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5" r:id="rId4"/>
    <p:sldId id="261" r:id="rId5"/>
    <p:sldId id="264" r:id="rId6"/>
    <p:sldId id="262" r:id="rId7"/>
    <p:sldId id="268" r:id="rId8"/>
    <p:sldId id="267" r:id="rId9"/>
    <p:sldId id="266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C597C5-8B68-43F3-A31C-98A15283647F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C5CDA7-7812-486B-A572-698EE3237D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o.int/about-ip/en/" TargetMode="External"/><Relationship Id="rId7" Type="http://schemas.openxmlformats.org/officeDocument/2006/relationships/hyperlink" Target="http://www.lib.byu.edu/departs/copyright/tutorial/videos/module_1_broadband.html" TargetMode="External"/><Relationship Id="rId2" Type="http://schemas.openxmlformats.org/officeDocument/2006/relationships/hyperlink" Target="http://www.lib.byu.edu/departs/copyright/tutorial/module1/page3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spto.gov/patents/basics/index.html#patent" TargetMode="External"/><Relationship Id="rId5" Type="http://schemas.openxmlformats.org/officeDocument/2006/relationships/hyperlink" Target="http://en.wikipedia.org/wiki/Copyleft" TargetMode="External"/><Relationship Id="rId4" Type="http://schemas.openxmlformats.org/officeDocument/2006/relationships/hyperlink" Target="http://2.bp.blogspot.com/_WZ9Gl5m-gWI/R_ttqNYMVHI/AAAAAAAAA48/V1QHNCgd3bs/s400/NIKE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Intellectual Property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Lauren Monteith, Derek Love, Cole Howell, and Reggie Jones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/>
              </a:rPr>
              <a:t>http://www.lib.byu.edu/departs/copyright/tutorial/module1/page3.htm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http://www.wipo.int/about-ip/en/</a:t>
            </a:r>
            <a:endParaRPr lang="en-US" dirty="0" smtClean="0"/>
          </a:p>
          <a:p>
            <a:r>
              <a:rPr lang="en-US" i="1" dirty="0" smtClean="0"/>
              <a:t>Civics Today</a:t>
            </a:r>
            <a:r>
              <a:rPr lang="en-US" dirty="0" smtClean="0"/>
              <a:t>. Student ed. New York, New York: Richard C. Remy, 2003. Print.</a:t>
            </a:r>
          </a:p>
          <a:p>
            <a:r>
              <a:rPr lang="en-US" dirty="0" smtClean="0">
                <a:hlinkClick r:id="rId4"/>
              </a:rPr>
              <a:t>http://2.bp.blogspot.com/_WZ9Gl5m-gWI/R_ttqNYMVHI/AAAAAAAAA48/V1QHNCgd3bs/s400/NIKE.jpg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http://en.wikipedia.org/wiki/Copyleft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www.uspto.gov/patents/basics/index.html#patent</a:t>
            </a:r>
            <a:endParaRPr lang="en-US" dirty="0" smtClean="0"/>
          </a:p>
          <a:p>
            <a:r>
              <a:rPr lang="en-US" dirty="0" smtClean="0"/>
              <a:t>Video </a:t>
            </a:r>
            <a:r>
              <a:rPr lang="en-US" dirty="0" smtClean="0">
                <a:hlinkClick r:id="rId7"/>
              </a:rPr>
              <a:t>http</a:t>
            </a:r>
            <a:r>
              <a:rPr lang="en-US" dirty="0" smtClean="0">
                <a:hlinkClick r:id="rId7"/>
              </a:rPr>
              <a:t>://www.lib.byu.edu/departs/copyright/tutorial/videos/module_1_broadband.html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Intellectual Property?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Intellectual Property is the original work people make like songs, movies, books, poetry, art, and software.</a:t>
            </a:r>
          </a:p>
          <a:p>
            <a:r>
              <a:rPr lang="en-US" dirty="0" smtClean="0"/>
              <a:t>Intellectual Property is divided into two categories: Industrial Property &amp; Copyright</a:t>
            </a:r>
          </a:p>
          <a:p>
            <a:r>
              <a:rPr lang="en-US" dirty="0" smtClean="0"/>
              <a:t>Industrial Property is the protection of a invention like a new hardware or device.</a:t>
            </a:r>
          </a:p>
          <a:p>
            <a:r>
              <a:rPr lang="en-US" dirty="0" smtClean="0"/>
              <a:t>When you buy a CD or DVD, you do not gain ownership of that product.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Copyleft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Copyright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Copyleft is similar to copyright in terms of the protection of a person’s work, but copyleft is the protection of computer software and other electronic software.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Copyright is designed to prevent people from simply taking or copying someone else's creation without their permission.</a:t>
            </a:r>
          </a:p>
          <a:p>
            <a:r>
              <a:rPr lang="en-US" dirty="0" smtClean="0"/>
              <a:t>Copyright is the owners’ exclusive right to control, publish, and sell his/hers work or ideas.</a:t>
            </a:r>
          </a:p>
          <a:p>
            <a:endParaRPr lang="en-US" dirty="0"/>
          </a:p>
        </p:txBody>
      </p:sp>
      <p:pic>
        <p:nvPicPr>
          <p:cNvPr id="7" name="Picture 2" descr="http://wpcontent.answers.com/wikipedia/commons/thumb/8/8b/Copyleft.svg/180px-Copyleft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5410200"/>
            <a:ext cx="1447800" cy="1447800"/>
          </a:xfrm>
          <a:prstGeom prst="rect">
            <a:avLst/>
          </a:prstGeom>
          <a:noFill/>
        </p:spPr>
      </p:pic>
      <p:pic>
        <p:nvPicPr>
          <p:cNvPr id="8" name="Picture 2" descr="http://www.contrib.andrew.cmu.edu/~elsaw/copyrightsymb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685800"/>
            <a:ext cx="1409700" cy="14097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962400" y="5715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the Internet threaten Intellectual Property?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internet has made it easy for people to copy and distribute intellectual property without any interference.</a:t>
            </a:r>
          </a:p>
          <a:p>
            <a:r>
              <a:rPr lang="en-US" dirty="0" smtClean="0"/>
              <a:t>The internet is a major battleground for intellectual property rights.</a:t>
            </a:r>
          </a:p>
          <a:p>
            <a:r>
              <a:rPr lang="en-US" dirty="0" smtClean="0"/>
              <a:t>For example, people download music off the internet without paying, from music sharing sites like Limewire and Napster.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Napster Lawsuit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Napster, a music sharing site, began allowing free downloads of music. People could just simply download music and share it to others without any restrictions.</a:t>
            </a:r>
          </a:p>
          <a:p>
            <a:r>
              <a:rPr lang="en-US" dirty="0" smtClean="0"/>
              <a:t>Artists, record companies, and many songwriters filed a lawsuit against Napster for copyright infringement and violation of copyright.</a:t>
            </a:r>
          </a:p>
          <a:p>
            <a:r>
              <a:rPr lang="en-US" dirty="0" smtClean="0"/>
              <a:t>Napster lost the lawsuit and was forced to pay damages and eventually had to shut down.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Piracy?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Piracy is the illegal downloading of software and files that are protected under copyright laws.</a:t>
            </a:r>
          </a:p>
          <a:p>
            <a:r>
              <a:rPr lang="en-US" dirty="0" smtClean="0"/>
              <a:t>You can be put in jail or fined a large sum of money if you are caught doing piracy.</a:t>
            </a:r>
          </a:p>
          <a:p>
            <a:r>
              <a:rPr lang="en-US" dirty="0" smtClean="0"/>
              <a:t>Piracy threatens trademark, which is a symbol used to identify a particular product.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Trademark &amp; Patent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Trademark is a symbol, logo, or a name of a product.</a:t>
            </a:r>
          </a:p>
          <a:p>
            <a:r>
              <a:rPr lang="en-US" dirty="0" smtClean="0"/>
              <a:t>It identifies what the product is and it is protected by copyright laws.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Patent is a grant of property rights given to the inventor.</a:t>
            </a:r>
          </a:p>
          <a:p>
            <a:r>
              <a:rPr lang="en-US" dirty="0" smtClean="0"/>
              <a:t>There are three types of patents: utility patent, design patent, and plant patent.</a:t>
            </a:r>
          </a:p>
          <a:p>
            <a:r>
              <a:rPr lang="en-US" dirty="0" smtClean="0"/>
              <a:t>Patent exclude anyone from stealing that person’s property.</a:t>
            </a:r>
            <a:endParaRPr lang="en-US" dirty="0"/>
          </a:p>
        </p:txBody>
      </p:sp>
      <p:pic>
        <p:nvPicPr>
          <p:cNvPr id="5" name="Picture 2" descr="http://2.bp.blogspot.com/_WZ9Gl5m-gWI/R_ttqNYMVHI/AAAAAAAAA48/V1QHNCgd3bs/s400/NI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724400"/>
            <a:ext cx="3810000" cy="19240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DMCA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Digital Millennium Copyright Act is a law that was passed in 1998 by Congress that makes it illegal to make software that bypasses computer codes that protect copyrighted material.</a:t>
            </a:r>
          </a:p>
          <a:p>
            <a:r>
              <a:rPr lang="en-US" dirty="0" smtClean="0"/>
              <a:t>These laws protect artist, writers, and inventors from copyright infringement.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How would you feel if your intellectual property was being shared without being purchased?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Wingdings" pitchFamily="2" charset="2"/>
              <a:buChar char="§"/>
            </a:pPr>
            <a:r>
              <a:rPr lang="en-US" dirty="0" smtClean="0"/>
              <a:t>Cole: I would be mad if my intellectual property was being distributed without being purchased.</a:t>
            </a:r>
          </a:p>
          <a:p>
            <a:pPr marL="651510" indent="-514350">
              <a:buFont typeface="Wingdings" pitchFamily="2" charset="2"/>
              <a:buChar char="§"/>
            </a:pPr>
            <a:r>
              <a:rPr lang="en-US" dirty="0" smtClean="0"/>
              <a:t>Lauren: I would be upset because I would be losing money.</a:t>
            </a:r>
          </a:p>
          <a:p>
            <a:pPr marL="651510" indent="-514350">
              <a:buFont typeface="Wingdings" pitchFamily="2" charset="2"/>
              <a:buChar char="§"/>
            </a:pPr>
            <a:r>
              <a:rPr lang="en-US" dirty="0" smtClean="0"/>
              <a:t>Reggie: I would be upset because all the effort I put into the product is being wasted.</a:t>
            </a:r>
          </a:p>
          <a:p>
            <a:pPr marL="651510" indent="-514350">
              <a:buFont typeface="Wingdings" pitchFamily="2" charset="2"/>
              <a:buChar char="§"/>
            </a:pPr>
            <a:r>
              <a:rPr lang="en-US" dirty="0" smtClean="0"/>
              <a:t>Derek: I would get angry and sue the people who distributed my product without paying for it.</a:t>
            </a:r>
          </a:p>
          <a:p>
            <a:pPr marL="651510" indent="-514350"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156</TotalTime>
  <Words>582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Intellectual Property</vt:lpstr>
      <vt:lpstr>What is Intellectual Property?</vt:lpstr>
      <vt:lpstr>What is?</vt:lpstr>
      <vt:lpstr>How does the Internet threaten Intellectual Property?</vt:lpstr>
      <vt:lpstr>Napster Lawsuit</vt:lpstr>
      <vt:lpstr>What is Piracy?</vt:lpstr>
      <vt:lpstr>Trademark &amp; Patent</vt:lpstr>
      <vt:lpstr>The DMCA Laws</vt:lpstr>
      <vt:lpstr>How would you feel if your intellectual property was being shared without being purchased?</vt:lpstr>
      <vt:lpstr>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Intellectual Property</dc:title>
  <dc:creator>howellco</dc:creator>
  <cp:lastModifiedBy>howellco</cp:lastModifiedBy>
  <cp:revision>16</cp:revision>
  <dcterms:created xsi:type="dcterms:W3CDTF">2009-10-30T13:34:33Z</dcterms:created>
  <dcterms:modified xsi:type="dcterms:W3CDTF">2009-11-03T15:08:22Z</dcterms:modified>
</cp:coreProperties>
</file>